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49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Personal Pictures\dates\2013\0104Passports\Isabe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11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:\Personal Pictures\dates\2013\0104Passports\Isabe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311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:\Personal Pictures\dates\2013\0104Passports\Isabe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11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:\Personal Pictures\dates\2013\0104Passports\Isabel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311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P:\Personal Pictures\dates\2013\0104Passports\Lil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65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P:\Personal Pictures\dates\2013\0104Passports\Lil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65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P:\Personal Pictures\dates\2013\0104Passports\Lil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65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P:\Personal Pictures\dates\2013\0104Passports\Lil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65442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930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</dc:creator>
  <cp:lastModifiedBy>Patrick</cp:lastModifiedBy>
  <cp:revision>1</cp:revision>
  <cp:lastPrinted>2013-01-04T21:23:06Z</cp:lastPrinted>
  <dcterms:created xsi:type="dcterms:W3CDTF">2006-08-16T00:00:00Z</dcterms:created>
  <dcterms:modified xsi:type="dcterms:W3CDTF">2013-01-04T21:23:37Z</dcterms:modified>
</cp:coreProperties>
</file>